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</a:t>
                      </a:r>
                      <a:r>
                        <a:rPr lang="en-US" sz="1600" b="0" strike="noStrike" spc="-1" dirty="0" smtClean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圖片 949"/>
          <p:cNvPicPr/>
          <p:nvPr/>
        </p:nvPicPr>
        <p:blipFill>
          <a:blip r:embed="rId2"/>
          <a:stretch/>
        </p:blipFill>
        <p:spPr>
          <a:xfrm>
            <a:off x="0" y="992160"/>
            <a:ext cx="10080360" cy="487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0"/>
            <a:ext cx="9248040" cy="53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Production (</a:t>
            </a:r>
            <a:r>
              <a:rPr lang="zh-TW" sz="20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1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：控管第三方套件來源，與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Non-OCP Jar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各一部，分別儲存個環境的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 Image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圖片 161"/>
          <p:cNvPicPr/>
          <p:nvPr/>
        </p:nvPicPr>
        <p:blipFill>
          <a:blip r:embed="rId2"/>
          <a:stretch/>
        </p:blipFill>
        <p:spPr>
          <a:xfrm>
            <a:off x="0" y="1085040"/>
            <a:ext cx="10080360" cy="468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 smtClean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06400" y="794880"/>
            <a:ext cx="9264073" cy="53473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AP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自行管控版本號</a:t>
            </a:r>
            <a:endParaRPr lang="en-US" altLang="zh-TW" sz="2400" spc="-1" dirty="0" smtClean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400" dirty="0" err="1" smtClean="0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400" dirty="0" err="1" smtClean="0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27849</TotalTime>
  <Words>2806</Words>
  <Application>Microsoft Office PowerPoint</Application>
  <PresentationFormat>自訂</PresentationFormat>
  <Paragraphs>587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DejaVu Sans</vt:lpstr>
      <vt:lpstr>Fira Sans</vt:lpstr>
      <vt:lpstr>IBM Plex Sans</vt:lpstr>
      <vt:lpstr>Microsoft JhengHei Light</vt:lpstr>
      <vt:lpstr>OpenSymbol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722</cp:revision>
  <cp:lastPrinted>2021-10-04T02:16:34Z</cp:lastPrinted>
  <dcterms:created xsi:type="dcterms:W3CDTF">2020-09-24T07:39:29Z</dcterms:created>
  <dcterms:modified xsi:type="dcterms:W3CDTF">2025-01-24T00:59:16Z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